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6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51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64DB7-BE80-8AC0-D08C-A3371CFE9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639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DDAB1-F89A-D2E0-6050-AC0761A81C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dirty="0"/>
              <a:t>Matthew 16:13-20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731D26-5A26-4F84-0E97-CBAAC5E42E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928" y="3647873"/>
            <a:ext cx="4478144" cy="300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953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4F4BD-B758-B025-3BDF-0B3E2C826F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383" y="651753"/>
            <a:ext cx="8093413" cy="5642043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Men did not understand who Jesus was.</a:t>
            </a:r>
          </a:p>
          <a:p>
            <a:r>
              <a:rPr lang="en-US" sz="3200" dirty="0"/>
              <a:t>They misunderstood His identity as the Son of God</a:t>
            </a:r>
          </a:p>
          <a:p>
            <a:r>
              <a:rPr lang="en-US" sz="3200" dirty="0"/>
              <a:t>Understanding is essential to obedience, and obedience is essential to salvation (Hebrews 5:8,9; John 6:44,45)</a:t>
            </a:r>
          </a:p>
          <a:p>
            <a:r>
              <a:rPr lang="en-US" sz="3200" dirty="0"/>
              <a:t>We can see the tragedy of misunderstanding Jesus Christ, the Savior of the world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4BE2E6-0B89-D8B9-9699-DF7DE46FB7F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394" t="53" r="28723" b="5686"/>
          <a:stretch/>
        </p:blipFill>
        <p:spPr>
          <a:xfrm>
            <a:off x="8784075" y="651753"/>
            <a:ext cx="3136540" cy="505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6023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BBCFA5-6482-955D-A3ED-7A3DA6EC3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0BEE6C-C128-050E-2FB0-8D184ECE9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384" y="651753"/>
            <a:ext cx="7704306" cy="5642043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The Kingdom (church) of Christ was also misunderstood - Acts 1:6 </a:t>
            </a:r>
          </a:p>
          <a:p>
            <a:r>
              <a:rPr lang="en-US" sz="3200" dirty="0"/>
              <a:t>The saved are added by the Lord to the church - Acts 2:47</a:t>
            </a:r>
          </a:p>
          <a:p>
            <a:r>
              <a:rPr lang="en-US" sz="3200" dirty="0"/>
              <a:t>The church and the body are the same- Colossians 1:18</a:t>
            </a:r>
          </a:p>
          <a:p>
            <a:r>
              <a:rPr lang="en-US" sz="3200" dirty="0"/>
              <a:t>Christ is the Savior of the body - Ephesians 5:23</a:t>
            </a:r>
          </a:p>
          <a:p>
            <a:r>
              <a:rPr lang="en-US" sz="3200" dirty="0"/>
              <a:t>It is essential that we understand what the church is and its purpose here on earth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4DCE140-3A9A-2EAD-01A2-04797DC7C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657265" y="1547042"/>
            <a:ext cx="4698458" cy="347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534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21668-BAE7-7C4F-54CE-3D49EB9A6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3A8CA-41D0-FE8D-A537-C9903D3EB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5217" y="1676664"/>
            <a:ext cx="10191343" cy="4743591"/>
          </a:xfrm>
        </p:spPr>
        <p:txBody>
          <a:bodyPr>
            <a:noAutofit/>
          </a:bodyPr>
          <a:lstStyle/>
          <a:p>
            <a:r>
              <a:rPr lang="en-US" sz="4000" dirty="0"/>
              <a:t>THE MISUNDERSTOOD CHRIST</a:t>
            </a:r>
          </a:p>
          <a:p>
            <a:r>
              <a:rPr lang="en-US" sz="3200" dirty="0"/>
              <a:t>They thought of Jesus as just Joseph's son like any other man -  Matthew 13:55; Luke 3:23; John 6:42; Isaiah 7:14; 9:6 </a:t>
            </a:r>
          </a:p>
          <a:p>
            <a:r>
              <a:rPr lang="en-US" sz="3200" dirty="0"/>
              <a:t>Thought of Christ as one of the prophets - John the baptist, Elijah, Jeremiah   Matthew 16:14</a:t>
            </a:r>
          </a:p>
          <a:p>
            <a:r>
              <a:rPr lang="en-US" sz="3200" dirty="0"/>
              <a:t>His mission was misunderstood - John 6:26; 20:30,31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D7C63F-11A0-43C8-48F1-E44FFCFF8D1B}"/>
              </a:ext>
            </a:extLst>
          </p:cNvPr>
          <p:cNvSpPr txBox="1"/>
          <p:nvPr/>
        </p:nvSpPr>
        <p:spPr>
          <a:xfrm>
            <a:off x="1115438" y="107004"/>
            <a:ext cx="99611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0" cap="none" spc="0" normalizeH="0" baseline="0" noProof="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uLnTx/>
                <a:uFillTx/>
                <a:latin typeface="Plump MT"/>
                <a:ea typeface="+mn-ea"/>
                <a:cs typeface="+mn-cs"/>
              </a:rPr>
              <a:t>MISUNDERSTANDINGS OF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0" cap="none" spc="0" normalizeH="0" baseline="0" noProof="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uLnTx/>
                <a:uFillTx/>
                <a:latin typeface="Plump MT"/>
                <a:ea typeface="+mn-ea"/>
                <a:cs typeface="+mn-cs"/>
              </a:rPr>
              <a:t>CHRIST AND HIS CHURCH</a:t>
            </a:r>
          </a:p>
        </p:txBody>
      </p:sp>
    </p:spTree>
    <p:extLst>
      <p:ext uri="{BB962C8B-B14F-4D97-AF65-F5344CB8AC3E}">
        <p14:creationId xmlns:p14="http://schemas.microsoft.com/office/powerpoint/2010/main" val="1388171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78C2A-978A-B66C-3505-2364ABAC7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BF607-4B55-46B3-12FD-5C2056BDA5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437" y="1676664"/>
            <a:ext cx="9961123" cy="4617132"/>
          </a:xfrm>
        </p:spPr>
        <p:txBody>
          <a:bodyPr>
            <a:normAutofit fontScale="92500" lnSpcReduction="20000"/>
          </a:bodyPr>
          <a:lstStyle/>
          <a:p>
            <a:r>
              <a:rPr lang="en-US" sz="3900" dirty="0"/>
              <a:t>THE MISUNDERSTOOD CHURCH</a:t>
            </a:r>
          </a:p>
          <a:p>
            <a:r>
              <a:rPr lang="en-US" sz="3200" dirty="0"/>
              <a:t>As they thought Christ originated with man - so men today think the church originated with man</a:t>
            </a:r>
          </a:p>
          <a:p>
            <a:r>
              <a:rPr lang="en-US" sz="3200" b="1" dirty="0"/>
              <a:t>NOT</a:t>
            </a:r>
            <a:r>
              <a:rPr lang="en-US" sz="3200" dirty="0"/>
              <a:t>:</a:t>
            </a:r>
          </a:p>
          <a:p>
            <a:r>
              <a:rPr lang="en-US" sz="3200" b="1" dirty="0"/>
              <a:t>OF Man</a:t>
            </a:r>
          </a:p>
          <a:p>
            <a:r>
              <a:rPr lang="en-US" sz="3200" b="1" dirty="0"/>
              <a:t>DESIGNED by Man</a:t>
            </a:r>
          </a:p>
          <a:p>
            <a:r>
              <a:rPr lang="en-US" sz="3200" b="1" dirty="0"/>
              <a:t>PROMISED by Man</a:t>
            </a:r>
          </a:p>
          <a:p>
            <a:r>
              <a:rPr lang="en-US" sz="3200" b="1" dirty="0"/>
              <a:t>BUILT by Man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E92D242-1814-369B-578A-6E7937E83B7B}"/>
              </a:ext>
            </a:extLst>
          </p:cNvPr>
          <p:cNvSpPr txBox="1"/>
          <p:nvPr/>
        </p:nvSpPr>
        <p:spPr>
          <a:xfrm>
            <a:off x="1115438" y="107004"/>
            <a:ext cx="99611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0" cap="none" spc="0" normalizeH="0" baseline="0" noProof="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uLnTx/>
                <a:uFillTx/>
                <a:latin typeface="Plump MT"/>
                <a:ea typeface="+mn-ea"/>
                <a:cs typeface="+mn-cs"/>
              </a:rPr>
              <a:t>MISUNDERSTANDINGS OF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0" cap="none" spc="0" normalizeH="0" baseline="0" noProof="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uLnTx/>
                <a:uFillTx/>
                <a:latin typeface="Plump MT"/>
                <a:ea typeface="+mn-ea"/>
                <a:cs typeface="+mn-cs"/>
              </a:rPr>
              <a:t>CHRIST AND HIS CHURCH</a:t>
            </a:r>
          </a:p>
        </p:txBody>
      </p:sp>
    </p:spTree>
    <p:extLst>
      <p:ext uri="{BB962C8B-B14F-4D97-AF65-F5344CB8AC3E}">
        <p14:creationId xmlns:p14="http://schemas.microsoft.com/office/powerpoint/2010/main" val="3905057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5" end="1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charRg st="25" end="12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charRg st="25" end="12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charRg st="25" end="1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0" end="1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charRg st="120" end="12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charRg st="120" end="12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charRg st="120" end="1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5" end="1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charRg st="125" end="13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charRg st="125" end="13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charRg st="125" end="1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32" end="14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charRg st="132" end="14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charRg st="132" end="14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charRg st="132" end="14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48" end="16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charRg st="148" end="16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charRg st="148" end="16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charRg st="148" end="16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64" end="17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charRg st="164" end="17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charRg st="164" end="17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charRg st="164" end="17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9BF66-15F9-06F1-122A-C5E5961E7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C1BE8D-BCC4-B19A-AFB6-DA108A518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437" y="1410511"/>
            <a:ext cx="9961123" cy="4883285"/>
          </a:xfrm>
        </p:spPr>
        <p:txBody>
          <a:bodyPr>
            <a:noAutofit/>
          </a:bodyPr>
          <a:lstStyle/>
          <a:p>
            <a:r>
              <a:rPr lang="en-US" sz="3600" dirty="0"/>
              <a:t>THE MISUNDERSTOOD CHURCH</a:t>
            </a:r>
          </a:p>
          <a:p>
            <a:r>
              <a:rPr lang="en-US" sz="2800" dirty="0"/>
              <a:t>Part of the ETERNAL PURPOSE of GOD!  Ephesians 3:10,11</a:t>
            </a:r>
          </a:p>
          <a:p>
            <a:r>
              <a:rPr lang="en-US" sz="2800" dirty="0"/>
              <a:t>Psalm 127:1 ““Unless the Lord builds the house, They labor in vain who build it”</a:t>
            </a:r>
          </a:p>
          <a:p>
            <a:r>
              <a:rPr lang="en-US" sz="2800" dirty="0"/>
              <a:t>Matthew 16:18 “I will build MY CHURCH”</a:t>
            </a:r>
          </a:p>
          <a:p>
            <a:r>
              <a:rPr lang="en-US" sz="2800" dirty="0"/>
              <a:t>Acts 20:28 “He purchased with His own blood.”  </a:t>
            </a:r>
          </a:p>
          <a:p>
            <a:r>
              <a:rPr lang="en-US" sz="2800" dirty="0"/>
              <a:t>Ephesians 5:25 “Christ also loved the church and gave Himself for her.”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6C195F-3D25-078B-374A-106B25ED6491}"/>
              </a:ext>
            </a:extLst>
          </p:cNvPr>
          <p:cNvSpPr txBox="1"/>
          <p:nvPr/>
        </p:nvSpPr>
        <p:spPr>
          <a:xfrm>
            <a:off x="1115438" y="107004"/>
            <a:ext cx="9961123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0" cap="none" spc="0" normalizeH="0" baseline="0" noProof="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uLnTx/>
                <a:uFillTx/>
                <a:latin typeface="Plump MT"/>
                <a:ea typeface="+mn-ea"/>
                <a:cs typeface="+mn-cs"/>
              </a:rPr>
              <a:t>MISUNDERSTANDINGS OF 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0" cap="none" spc="0" normalizeH="0" baseline="0" noProof="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uLnTx/>
                <a:uFillTx/>
                <a:latin typeface="Plump MT"/>
                <a:ea typeface="+mn-ea"/>
                <a:cs typeface="+mn-cs"/>
              </a:rPr>
              <a:t>CHRIST AND HIS CHURCH</a:t>
            </a:r>
          </a:p>
        </p:txBody>
      </p:sp>
    </p:spTree>
    <p:extLst>
      <p:ext uri="{BB962C8B-B14F-4D97-AF65-F5344CB8AC3E}">
        <p14:creationId xmlns:p14="http://schemas.microsoft.com/office/powerpoint/2010/main" val="1136947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221A8-2D0D-4BB3-8C68-111B44280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F02BC0-B160-2D0C-D06A-D304563398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437" y="1410511"/>
            <a:ext cx="9961123" cy="4883285"/>
          </a:xfrm>
        </p:spPr>
        <p:txBody>
          <a:bodyPr>
            <a:noAutofit/>
          </a:bodyPr>
          <a:lstStyle/>
          <a:p>
            <a:r>
              <a:rPr lang="en-US" sz="3600" dirty="0"/>
              <a:t>THE MISUNDERSTOOD CHURCH</a:t>
            </a:r>
          </a:p>
          <a:p>
            <a:r>
              <a:rPr lang="en-US" sz="2800" dirty="0"/>
              <a:t>Part of the ETERNAL PURPOSE of GOD!  Ephesians 3:10,11</a:t>
            </a:r>
          </a:p>
          <a:p>
            <a:r>
              <a:rPr lang="en-US" sz="2800" dirty="0"/>
              <a:t>Psalm 127:1 ““Unless the Lord builds the house, They labor in vain who build it”</a:t>
            </a:r>
          </a:p>
          <a:p>
            <a:r>
              <a:rPr lang="en-US" sz="2800" dirty="0"/>
              <a:t>Matthew 16:18 “I will build MY CHURCH”</a:t>
            </a:r>
          </a:p>
          <a:p>
            <a:r>
              <a:rPr lang="en-US" sz="2800" dirty="0"/>
              <a:t>Acts 20:28 “He purchased with His own blood.”  </a:t>
            </a:r>
          </a:p>
          <a:p>
            <a:r>
              <a:rPr lang="en-US" sz="2800" dirty="0"/>
              <a:t>Ephesians 5:25 “Christ also loved the church and gave Himself for her.”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A43A69-E04C-E41B-5AB2-A105AD2DFB88}"/>
              </a:ext>
            </a:extLst>
          </p:cNvPr>
          <p:cNvSpPr txBox="1"/>
          <p:nvPr/>
        </p:nvSpPr>
        <p:spPr>
          <a:xfrm>
            <a:off x="1115438" y="107004"/>
            <a:ext cx="9961123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0" cap="none" spc="0" normalizeH="0" baseline="0" noProof="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uLnTx/>
                <a:uFillTx/>
                <a:latin typeface="Plump MT"/>
                <a:ea typeface="+mn-ea"/>
                <a:cs typeface="+mn-cs"/>
              </a:rPr>
              <a:t>MISUNDERSTANDINGS OF 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0" cap="none" spc="0" normalizeH="0" baseline="0" noProof="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uLnTx/>
                <a:uFillTx/>
                <a:latin typeface="Plump MT"/>
                <a:ea typeface="+mn-ea"/>
                <a:cs typeface="+mn-cs"/>
              </a:rPr>
              <a:t>CHRIST AND HIS CHURCH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32E626-3A8F-3AEE-4C30-F3A0AED589A0}"/>
              </a:ext>
            </a:extLst>
          </p:cNvPr>
          <p:cNvSpPr txBox="1"/>
          <p:nvPr/>
        </p:nvSpPr>
        <p:spPr>
          <a:xfrm rot="20694554">
            <a:off x="1716965" y="1974919"/>
            <a:ext cx="8915936" cy="3139321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The Church Is Not Of Human Origin In Any Respect!</a:t>
            </a:r>
          </a:p>
        </p:txBody>
      </p:sp>
    </p:spTree>
    <p:extLst>
      <p:ext uri="{BB962C8B-B14F-4D97-AF65-F5344CB8AC3E}">
        <p14:creationId xmlns:p14="http://schemas.microsoft.com/office/powerpoint/2010/main" val="316435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1DF88-3D24-D467-ECB7-FF238401B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065977-6FE6-8DFF-6D6F-00684A54F7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437" y="1410511"/>
            <a:ext cx="9961123" cy="4883285"/>
          </a:xfrm>
        </p:spPr>
        <p:txBody>
          <a:bodyPr>
            <a:noAutofit/>
          </a:bodyPr>
          <a:lstStyle/>
          <a:p>
            <a:r>
              <a:rPr lang="en-US" sz="3600" dirty="0"/>
              <a:t>THE MISUNDERSTOOD CHURCH</a:t>
            </a:r>
          </a:p>
          <a:p>
            <a:r>
              <a:rPr lang="en-US" sz="2800" dirty="0"/>
              <a:t>Consider the church as one of many – Ephesians 4:4-6</a:t>
            </a:r>
          </a:p>
          <a:p>
            <a:r>
              <a:rPr lang="en-US" sz="2800" dirty="0"/>
              <a:t>Ephesians 1:22,23 “And He put all things under His feet, and gave Him to be head over all things to </a:t>
            </a:r>
            <a:r>
              <a:rPr lang="en-US" sz="2800" b="1" dirty="0"/>
              <a:t>the church, 23 which is His body</a:t>
            </a:r>
            <a:r>
              <a:rPr lang="en-US" sz="2800" dirty="0"/>
              <a:t>, the fullness of Him who fills all in all.”</a:t>
            </a:r>
          </a:p>
          <a:p>
            <a:r>
              <a:rPr lang="en-US" sz="2800" dirty="0"/>
              <a:t>Matthew 16:18 “I will build MY CHURCH”</a:t>
            </a:r>
          </a:p>
          <a:p>
            <a:r>
              <a:rPr lang="en-US" sz="2800" dirty="0"/>
              <a:t>The Lord’s church is Divine in Origin- God designed it, Christ Built it and the Holy Spirit revealed it!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C13B4B-2282-045B-6EA1-03728B762B2E}"/>
              </a:ext>
            </a:extLst>
          </p:cNvPr>
          <p:cNvSpPr txBox="1"/>
          <p:nvPr/>
        </p:nvSpPr>
        <p:spPr>
          <a:xfrm>
            <a:off x="1115438" y="107004"/>
            <a:ext cx="9961123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0" cap="none" spc="0" normalizeH="0" baseline="0" noProof="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uLnTx/>
                <a:uFillTx/>
                <a:latin typeface="Plump MT"/>
                <a:ea typeface="+mn-ea"/>
                <a:cs typeface="+mn-cs"/>
              </a:rPr>
              <a:t>MISUNDERSTANDINGS OF 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0" cap="none" spc="0" normalizeH="0" baseline="0" noProof="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uLnTx/>
                <a:uFillTx/>
                <a:latin typeface="Plump MT"/>
                <a:ea typeface="+mn-ea"/>
                <a:cs typeface="+mn-cs"/>
              </a:rPr>
              <a:t>CHRIST AND HIS CHURCH</a:t>
            </a:r>
          </a:p>
        </p:txBody>
      </p:sp>
    </p:spTree>
    <p:extLst>
      <p:ext uri="{BB962C8B-B14F-4D97-AF65-F5344CB8AC3E}">
        <p14:creationId xmlns:p14="http://schemas.microsoft.com/office/powerpoint/2010/main" val="1038567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AF1C9-B349-C2DF-48C4-C360CB574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FC4291-6BAA-9D75-9D2D-DFD739A00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437" y="1410511"/>
            <a:ext cx="9961123" cy="4883285"/>
          </a:xfrm>
        </p:spPr>
        <p:txBody>
          <a:bodyPr>
            <a:noAutofit/>
          </a:bodyPr>
          <a:lstStyle/>
          <a:p>
            <a:r>
              <a:rPr lang="en-US" sz="3600" dirty="0"/>
              <a:t>THE MISUNDERSTOOD CHURCH</a:t>
            </a:r>
          </a:p>
          <a:p>
            <a:r>
              <a:rPr lang="en-US" sz="2800" dirty="0"/>
              <a:t>Consider the church as one of many – Ephesians 4:4-6</a:t>
            </a:r>
          </a:p>
          <a:p>
            <a:r>
              <a:rPr lang="en-US" sz="2800" dirty="0"/>
              <a:t>Ephesians 1:22,23 “And He put all things under His feet, and gave Him to be head over all things to </a:t>
            </a:r>
            <a:r>
              <a:rPr lang="en-US" sz="2800" b="1" dirty="0"/>
              <a:t>the church, 23 which is His body</a:t>
            </a:r>
            <a:r>
              <a:rPr lang="en-US" sz="2800" dirty="0"/>
              <a:t>, the fullness of Him who fills all in all.”</a:t>
            </a:r>
          </a:p>
          <a:p>
            <a:r>
              <a:rPr lang="en-US" sz="2800" dirty="0"/>
              <a:t>Matthew 16:18 “I will build MY CHURCH”</a:t>
            </a:r>
          </a:p>
          <a:p>
            <a:r>
              <a:rPr lang="en-US" sz="2800" dirty="0"/>
              <a:t>The Lord’s church is Divine in Origin- God designed it, Christ Built it and the Holy Spirit revealed it!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B842D0-863D-7D5A-ECA7-4D35449C9068}"/>
              </a:ext>
            </a:extLst>
          </p:cNvPr>
          <p:cNvSpPr txBox="1"/>
          <p:nvPr/>
        </p:nvSpPr>
        <p:spPr>
          <a:xfrm>
            <a:off x="1115438" y="107004"/>
            <a:ext cx="9961123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0" cap="none" spc="0" normalizeH="0" baseline="0" noProof="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uLnTx/>
                <a:uFillTx/>
                <a:latin typeface="Plump MT"/>
                <a:ea typeface="+mn-ea"/>
                <a:cs typeface="+mn-cs"/>
              </a:rPr>
              <a:t>MISUNDERSTANDINGS OF 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0" cap="none" spc="0" normalizeH="0" baseline="0" noProof="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uLnTx/>
                <a:uFillTx/>
                <a:latin typeface="Plump MT"/>
                <a:ea typeface="+mn-ea"/>
                <a:cs typeface="+mn-cs"/>
              </a:rPr>
              <a:t>CHRIST AND HIS CHURCH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2CCA8E-2662-E687-AF43-ABAA235592EE}"/>
              </a:ext>
            </a:extLst>
          </p:cNvPr>
          <p:cNvSpPr txBox="1"/>
          <p:nvPr/>
        </p:nvSpPr>
        <p:spPr>
          <a:xfrm rot="20694554">
            <a:off x="1773486" y="1351508"/>
            <a:ext cx="8915936" cy="4154984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The Word of God produces the church – not the church producing the word!</a:t>
            </a:r>
          </a:p>
        </p:txBody>
      </p:sp>
    </p:spTree>
    <p:extLst>
      <p:ext uri="{BB962C8B-B14F-4D97-AF65-F5344CB8AC3E}">
        <p14:creationId xmlns:p14="http://schemas.microsoft.com/office/powerpoint/2010/main" val="4002017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43D15-47B5-0D82-9ABD-0E7CEE6E1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08BAF0-3035-D80D-A515-D6273275BB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437" y="1410511"/>
            <a:ext cx="9961123" cy="4883285"/>
          </a:xfrm>
        </p:spPr>
        <p:txBody>
          <a:bodyPr>
            <a:noAutofit/>
          </a:bodyPr>
          <a:lstStyle/>
          <a:p>
            <a:r>
              <a:rPr lang="en-US" sz="3600" dirty="0"/>
              <a:t>THE MISUNDERSTOOD CHURCH</a:t>
            </a:r>
          </a:p>
          <a:p>
            <a:r>
              <a:rPr lang="en-US" sz="2800" dirty="0"/>
              <a:t>Men think the “Mission of the church” is Social in Nature</a:t>
            </a:r>
          </a:p>
          <a:p>
            <a:r>
              <a:rPr lang="en-US" sz="2800" dirty="0"/>
              <a:t>Jesus’ purpose was NOT to feed ALL the poor, raise ALL the dead and heal ALL the sick!</a:t>
            </a:r>
          </a:p>
          <a:p>
            <a:r>
              <a:rPr lang="en-US" sz="2800" dirty="0"/>
              <a:t>But to give His life a ransom for the remission of sins- Matthew 20:28 “Son of Man did not come to be served, but to serve”  Luke 19:10 “seek …save that which was lost.” </a:t>
            </a:r>
          </a:p>
          <a:p>
            <a:r>
              <a:rPr lang="en-US" sz="2800" dirty="0"/>
              <a:t>Jesus did not advocate this as the purpose of HIS church!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C0B2BF-5249-2C2E-6BB1-7E0B1A247689}"/>
              </a:ext>
            </a:extLst>
          </p:cNvPr>
          <p:cNvSpPr txBox="1"/>
          <p:nvPr/>
        </p:nvSpPr>
        <p:spPr>
          <a:xfrm>
            <a:off x="1115438" y="107004"/>
            <a:ext cx="9961123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0" cap="none" spc="0" normalizeH="0" baseline="0" noProof="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uLnTx/>
                <a:uFillTx/>
                <a:latin typeface="Plump MT"/>
                <a:ea typeface="+mn-ea"/>
                <a:cs typeface="+mn-cs"/>
              </a:rPr>
              <a:t>MISUNDERSTANDINGS OF 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0" cap="none" spc="0" normalizeH="0" baseline="0" noProof="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uLnTx/>
                <a:uFillTx/>
                <a:latin typeface="Plump MT"/>
                <a:ea typeface="+mn-ea"/>
                <a:cs typeface="+mn-cs"/>
              </a:rPr>
              <a:t>CHRIST AND HIS CHURCH</a:t>
            </a:r>
          </a:p>
        </p:txBody>
      </p:sp>
    </p:spTree>
    <p:extLst>
      <p:ext uri="{BB962C8B-B14F-4D97-AF65-F5344CB8AC3E}">
        <p14:creationId xmlns:p14="http://schemas.microsoft.com/office/powerpoint/2010/main" val="3669763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36C14-FDAF-17E1-C1A2-CD22E25D6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F61F8-6FEA-7DDC-5443-AF7AD18A30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437" y="1410511"/>
            <a:ext cx="9961123" cy="4883285"/>
          </a:xfrm>
        </p:spPr>
        <p:txBody>
          <a:bodyPr>
            <a:noAutofit/>
          </a:bodyPr>
          <a:lstStyle/>
          <a:p>
            <a:r>
              <a:rPr lang="en-US" sz="3600" dirty="0"/>
              <a:t>THE MISUNDERSTOOD CHURCH</a:t>
            </a:r>
          </a:p>
          <a:p>
            <a:r>
              <a:rPr lang="en-US" sz="3200" dirty="0"/>
              <a:t>Mission or Purpose of the church is to SAVE SOULS</a:t>
            </a:r>
          </a:p>
          <a:p>
            <a:r>
              <a:rPr lang="en-US" sz="3200" dirty="0"/>
              <a:t>1 Timothy 3:15 “the church of the living God, the pillar and ground of the truth.” </a:t>
            </a:r>
          </a:p>
          <a:p>
            <a:r>
              <a:rPr lang="en-US" sz="3200" dirty="0"/>
              <a:t>John 8:32 “the truth shall make you free”</a:t>
            </a:r>
          </a:p>
          <a:p>
            <a:r>
              <a:rPr lang="en-US" sz="3200" dirty="0"/>
              <a:t>Evangelism, Edification and Benevolence – Ephesians 4:12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4FCE98F-7524-6610-66C4-2A30805377FC}"/>
              </a:ext>
            </a:extLst>
          </p:cNvPr>
          <p:cNvSpPr txBox="1"/>
          <p:nvPr/>
        </p:nvSpPr>
        <p:spPr>
          <a:xfrm>
            <a:off x="1115438" y="107004"/>
            <a:ext cx="9961123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0" cap="none" spc="0" normalizeH="0" baseline="0" noProof="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uLnTx/>
                <a:uFillTx/>
                <a:latin typeface="Plump MT"/>
                <a:ea typeface="+mn-ea"/>
                <a:cs typeface="+mn-cs"/>
              </a:rPr>
              <a:t>MISUNDERSTANDINGS OF 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0" cap="none" spc="0" normalizeH="0" baseline="0" noProof="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uLnTx/>
                <a:uFillTx/>
                <a:latin typeface="Plump MT"/>
                <a:ea typeface="+mn-ea"/>
                <a:cs typeface="+mn-cs"/>
              </a:rPr>
              <a:t>CHRIST AND HIS CHURCH</a:t>
            </a:r>
          </a:p>
        </p:txBody>
      </p:sp>
    </p:spTree>
    <p:extLst>
      <p:ext uri="{BB962C8B-B14F-4D97-AF65-F5344CB8AC3E}">
        <p14:creationId xmlns:p14="http://schemas.microsoft.com/office/powerpoint/2010/main" val="1317549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6A9B5-60C6-F32F-F964-558EEC048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CB084-49E9-E1A4-0BF3-C3AE32648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437" y="1410511"/>
            <a:ext cx="9961123" cy="4883285"/>
          </a:xfrm>
        </p:spPr>
        <p:txBody>
          <a:bodyPr>
            <a:noAutofit/>
          </a:bodyPr>
          <a:lstStyle/>
          <a:p>
            <a:r>
              <a:rPr lang="en-US" sz="3400" dirty="0"/>
              <a:t>The church is a Divine Organization with a Divine Mission!</a:t>
            </a:r>
          </a:p>
          <a:p>
            <a:r>
              <a:rPr lang="en-US" sz="3400" dirty="0"/>
              <a:t>Jesus is the Savior of the Body, the church – Ephesians 5:23</a:t>
            </a:r>
          </a:p>
          <a:p>
            <a:r>
              <a:rPr lang="en-US" sz="3400" dirty="0"/>
              <a:t>You are not in this body unless you are SAVED!</a:t>
            </a:r>
          </a:p>
          <a:p>
            <a:r>
              <a:rPr lang="en-US" sz="3400" dirty="0"/>
              <a:t>Acts 2:47 “the Lord added to the church daily those who were being saved.”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0D7427-14D5-9E71-1E26-A0A9D357B4E4}"/>
              </a:ext>
            </a:extLst>
          </p:cNvPr>
          <p:cNvSpPr txBox="1"/>
          <p:nvPr/>
        </p:nvSpPr>
        <p:spPr>
          <a:xfrm>
            <a:off x="1115438" y="107004"/>
            <a:ext cx="9961123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Plump MT"/>
              </a:rPr>
              <a:t>JESUS WAS A DIVINE BEING WITH A DIVINE MISSION</a:t>
            </a:r>
            <a:endParaRPr kumimoji="0" lang="en-US" sz="4800" b="1" i="0" u="none" strike="noStrike" kern="10" cap="none" spc="0" normalizeH="0" baseline="0" noProof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effectLst/>
              <a:uLnTx/>
              <a:uFillTx/>
              <a:latin typeface="Plump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0942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160</TotalTime>
  <Words>773</Words>
  <Application>Microsoft Office PowerPoint</Application>
  <PresentationFormat>Widescreen</PresentationFormat>
  <Paragraphs>76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Bookman Old Style</vt:lpstr>
      <vt:lpstr>Plump MT</vt:lpstr>
      <vt:lpstr>Rockwell</vt:lpstr>
      <vt:lpstr>Damask</vt:lpstr>
      <vt:lpstr>PowerPoint Presentation</vt:lpstr>
      <vt:lpstr>Matthew 16:13-20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Gailen Evans</dc:creator>
  <cp:lastModifiedBy>Gailen Evans</cp:lastModifiedBy>
  <cp:revision>19</cp:revision>
  <dcterms:created xsi:type="dcterms:W3CDTF">2025-01-25T00:38:39Z</dcterms:created>
  <dcterms:modified xsi:type="dcterms:W3CDTF">2025-01-25T03:18:57Z</dcterms:modified>
</cp:coreProperties>
</file>